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75" r:id="rId7"/>
    <p:sldId id="324" r:id="rId8"/>
    <p:sldId id="355" r:id="rId9"/>
    <p:sldId id="376" r:id="rId10"/>
    <p:sldId id="377" r:id="rId11"/>
    <p:sldId id="364" r:id="rId12"/>
    <p:sldId id="378" r:id="rId13"/>
    <p:sldId id="379" r:id="rId14"/>
    <p:sldId id="380" r:id="rId15"/>
    <p:sldId id="381" r:id="rId16"/>
    <p:sldId id="365" r:id="rId17"/>
    <p:sldId id="382" r:id="rId18"/>
    <p:sldId id="383" r:id="rId19"/>
    <p:sldId id="384" r:id="rId20"/>
    <p:sldId id="271" r:id="rId21"/>
  </p:sldIdLst>
  <p:sldSz cx="12192000" cy="6858000"/>
  <p:notesSz cx="12192000" cy="6858000"/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84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1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31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554818"/>
            <a:ext cx="12435839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Self-attention and cross-modal attention for audio-visual zero-shot learning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50709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IF_2026</a:t>
            </a:r>
            <a:endParaRPr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https://github.com/ybyangjing/SACMA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12.24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2461895"/>
            <a:ext cx="10851515" cy="1791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7800"/>
            <a:ext cx="12192000" cy="4644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61795"/>
            <a:ext cx="12192000" cy="3534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73605"/>
            <a:ext cx="12192000" cy="25107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89405"/>
            <a:ext cx="12192000" cy="3678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600200"/>
            <a:ext cx="10412095" cy="4987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77365"/>
            <a:ext cx="12192000" cy="4065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52625"/>
            <a:ext cx="1219200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37715"/>
            <a:ext cx="12192000" cy="27825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" y="2590800"/>
            <a:ext cx="10981055" cy="2167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1.The existing embedding and generation methods do not fully extract the internal features of each modality.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2.</a:t>
            </a:r>
            <a:r>
              <a:rPr lang="en-US" altLang="zh-CN" sz="2400"/>
              <a:t>There is insufficient information interaction between different modalities.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" y="1676400"/>
            <a:ext cx="11747500" cy="4726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45" y="1447800"/>
            <a:ext cx="11799570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506200" y="174244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506200" y="264414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1528425" y="346329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0"/>
            <a:ext cx="4206240" cy="8845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438400"/>
            <a:ext cx="3496945" cy="8883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152140"/>
            <a:ext cx="4701540" cy="11150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6855" y="4267200"/>
            <a:ext cx="6510020" cy="5257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4800600"/>
            <a:ext cx="4391025" cy="12960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1496060"/>
            <a:ext cx="6638290" cy="26968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287000" y="4419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8610600" y="501078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8610600" y="559689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(6)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6076950"/>
            <a:ext cx="4130675" cy="73088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610600" y="624332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(7)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744200" y="8382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8776335" y="159639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(9)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596900"/>
            <a:ext cx="5407660" cy="8566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435100"/>
            <a:ext cx="2625725" cy="691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2126615"/>
            <a:ext cx="5258435" cy="73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2959100"/>
            <a:ext cx="3582670" cy="11245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838200"/>
            <a:ext cx="3907790" cy="42843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7920" y="4065270"/>
            <a:ext cx="6027420" cy="6362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5402580"/>
            <a:ext cx="5113655" cy="104521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0744200" y="243840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(10)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5410200" y="571500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(13)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9220200" y="3249295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(11)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11146155" y="426720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(12)</a:t>
            </a:r>
            <a:endParaRPr lang="en-US" altLang="zh-CN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rcRect b="3454"/>
          <a:stretch>
            <a:fillRect/>
          </a:stretch>
        </p:blipFill>
        <p:spPr>
          <a:xfrm>
            <a:off x="6096000" y="4716145"/>
            <a:ext cx="4551045" cy="212979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125200" y="571500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(14)</a:t>
            </a:r>
            <a:endParaRPr lang="en-US" altLang="zh-CN"/>
          </a:p>
        </p:txBody>
      </p:sp>
      <p:sp>
        <p:nvSpPr>
          <p:cNvPr id="40" name="文本框 39"/>
          <p:cNvSpPr txBox="1"/>
          <p:nvPr/>
        </p:nvSpPr>
        <p:spPr>
          <a:xfrm>
            <a:off x="1372235" y="5562600"/>
            <a:ext cx="274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39900" y="5562600"/>
            <a:ext cx="274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597150"/>
            <a:ext cx="5143500" cy="8229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511550"/>
            <a:ext cx="4257040" cy="9378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465" y="4648200"/>
            <a:ext cx="5918835" cy="103124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1071860" y="288036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(15)</a:t>
            </a:r>
            <a:endParaRPr lang="en-US" altLang="zh-CN"/>
          </a:p>
        </p:txBody>
      </p:sp>
      <p:sp>
        <p:nvSpPr>
          <p:cNvPr id="39" name="文本框 38"/>
          <p:cNvSpPr txBox="1"/>
          <p:nvPr/>
        </p:nvSpPr>
        <p:spPr>
          <a:xfrm>
            <a:off x="11050905" y="381635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(16)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11049000" y="503555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(17)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11049000" y="187388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632585"/>
            <a:ext cx="5407660" cy="8566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75" y="1676400"/>
            <a:ext cx="3907790" cy="4284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419600"/>
            <a:ext cx="5219065" cy="1967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057400"/>
            <a:ext cx="5788660" cy="204089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431905" y="2893695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(18)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1277600" y="5105400"/>
            <a:ext cx="55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(19)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371600"/>
            <a:ext cx="3418205" cy="48761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822940" y="15367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540" y="1295400"/>
            <a:ext cx="5407660" cy="85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981200"/>
            <a:ext cx="10807700" cy="4057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3601</Words>
  <Application>WPS 演示</Application>
  <PresentationFormat>宽屏</PresentationFormat>
  <Paragraphs>282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152</cp:revision>
  <dcterms:created xsi:type="dcterms:W3CDTF">2023-09-17T03:47:00Z</dcterms:created>
  <dcterms:modified xsi:type="dcterms:W3CDTF">2025-12-24T08:15:26Z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2023-09-28T00:00:00Z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2052-12.1.0.24034</vt:lpwstr>
  </property>
</Properties>
</file>